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4813" y="109940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來為着主做見證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O, Just a Word for Jesus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4421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來為着主做見證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ui-tioh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應該歡喜出聲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-kai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Now just a word for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 cross it cannot be,</a:t>
            </a:r>
          </a:p>
        </p:txBody>
      </p:sp>
    </p:spTree>
    <p:extLst>
      <p:ext uri="{BB962C8B-B14F-4D97-AF65-F5344CB8AC3E}">
        <p14:creationId xmlns:p14="http://schemas.microsoft.com/office/powerpoint/2010/main" val="323153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0132" y="6404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見證救主的愛疼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替咱捨棄性命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pang-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say, I love my Savior,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Who gave His life for me.</a:t>
            </a:r>
          </a:p>
        </p:txBody>
      </p:sp>
    </p:spTree>
    <p:extLst>
      <p:ext uri="{BB962C8B-B14F-4D97-AF65-F5344CB8AC3E}">
        <p14:creationId xmlns:p14="http://schemas.microsoft.com/office/powerpoint/2010/main" val="4009106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3932" y="265815"/>
            <a:ext cx="8915400" cy="63263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來為着主做見證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ui-tioh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會助咱行天路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Now just a word for Jesus, 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‘Twill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help us on our way!</a:t>
            </a:r>
          </a:p>
        </p:txBody>
      </p:sp>
    </p:spTree>
    <p:extLst>
      <p:ext uri="{BB962C8B-B14F-4D97-AF65-F5344CB8AC3E}">
        <p14:creationId xmlns:p14="http://schemas.microsoft.com/office/powerpoint/2010/main" val="374439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492" y="5642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如此為主做見證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One little word for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O, speak, or sing or pray!</a:t>
            </a:r>
          </a:p>
        </p:txBody>
      </p:sp>
    </p:spTree>
    <p:extLst>
      <p:ext uri="{BB962C8B-B14F-4D97-AF65-F5344CB8AC3E}">
        <p14:creationId xmlns:p14="http://schemas.microsoft.com/office/powerpoint/2010/main" val="42816382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701" y="50185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來為着主做見證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ui-tioh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勿得虛度光陰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tit  hu-  to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kong-im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Now just a word for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Let not the time be lost,</a:t>
            </a:r>
          </a:p>
        </p:txBody>
      </p:sp>
    </p:spTree>
    <p:extLst>
      <p:ext uri="{BB962C8B-B14F-4D97-AF65-F5344CB8AC3E}">
        <p14:creationId xmlns:p14="http://schemas.microsoft.com/office/powerpoint/2010/main" val="23597738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4852" y="6099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若不盡力來見證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永遠不會安心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boe-oe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an- sim.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heart’s neglected duty,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Brings sorrow to its cost.</a:t>
            </a:r>
          </a:p>
        </p:txBody>
      </p:sp>
    </p:spTree>
    <p:extLst>
      <p:ext uri="{BB962C8B-B14F-4D97-AF65-F5344CB8AC3E}">
        <p14:creationId xmlns:p14="http://schemas.microsoft.com/office/powerpoint/2010/main" val="1405688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5332" y="265815"/>
            <a:ext cx="8915400" cy="63263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來為着主做見證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ui-tioh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會助咱行天路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Now just a word for Jesus, 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‘Twill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help us on our way!</a:t>
            </a:r>
          </a:p>
        </p:txBody>
      </p:sp>
    </p:spTree>
    <p:extLst>
      <p:ext uri="{BB962C8B-B14F-4D97-AF65-F5344CB8AC3E}">
        <p14:creationId xmlns:p14="http://schemas.microsoft.com/office/powerpoint/2010/main" val="794692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057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如此為主做見證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One little word for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O, speak, or sing or pray!</a:t>
            </a:r>
          </a:p>
        </p:txBody>
      </p:sp>
    </p:spTree>
    <p:extLst>
      <p:ext uri="{BB962C8B-B14F-4D97-AF65-F5344CB8AC3E}">
        <p14:creationId xmlns:p14="http://schemas.microsoft.com/office/powerpoint/2010/main" val="1462956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661" y="6237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來為着主做見證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ui-tioh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不可畏縮驚惶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M-thang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kiu-koeh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Now just a word for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if your faith be dim,</a:t>
            </a:r>
          </a:p>
        </p:txBody>
      </p:sp>
    </p:spTree>
    <p:extLst>
      <p:ext uri="{BB962C8B-B14F-4D97-AF65-F5344CB8AC3E}">
        <p14:creationId xmlns:p14="http://schemas.microsoft.com/office/powerpoint/2010/main" val="3315147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393" y="518513"/>
            <a:ext cx="7485321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主若幫助扶持咱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就無一項不成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chit 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Arise in all your weakness,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leave the rest to Him.</a:t>
            </a:r>
          </a:p>
        </p:txBody>
      </p:sp>
    </p:spTree>
    <p:extLst>
      <p:ext uri="{BB962C8B-B14F-4D97-AF65-F5344CB8AC3E}">
        <p14:creationId xmlns:p14="http://schemas.microsoft.com/office/powerpoint/2010/main" val="3483107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1581" y="63901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來為着主做見證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ui-tioh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主是至好朋友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chi  ho  Peng-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Now just a word for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Your dearest Friend so true,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3452" y="265815"/>
            <a:ext cx="8915400" cy="63263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來為着主做見證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ui-tioh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會助咱行天路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Now just a word for Jesus, 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‘Twill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help us on our way!</a:t>
            </a:r>
          </a:p>
        </p:txBody>
      </p:sp>
    </p:spTree>
    <p:extLst>
      <p:ext uri="{BB962C8B-B14F-4D97-AF65-F5344CB8AC3E}">
        <p14:creationId xmlns:p14="http://schemas.microsoft.com/office/powerpoint/2010/main" val="34388127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2972" y="6251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如此為主做見證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One little word for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O, speak, or sing or pray!</a:t>
            </a:r>
          </a:p>
        </p:txBody>
      </p:sp>
    </p:spTree>
    <p:extLst>
      <p:ext uri="{BB962C8B-B14F-4D97-AF65-F5344CB8AC3E}">
        <p14:creationId xmlns:p14="http://schemas.microsoft.com/office/powerpoint/2010/main" val="3108747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297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用主愛疼來報揚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人就欣慕承受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Come cheer our hearts and tell us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What He hath done for you.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0572" y="265815"/>
            <a:ext cx="8915400" cy="63263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來為着主做見證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ui-tioh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會助咱行天路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Now just a word for Jesus, 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‘Twill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help us on our way!</a:t>
            </a:r>
          </a:p>
        </p:txBody>
      </p:sp>
    </p:spTree>
    <p:extLst>
      <p:ext uri="{BB962C8B-B14F-4D97-AF65-F5344CB8AC3E}">
        <p14:creationId xmlns:p14="http://schemas.microsoft.com/office/powerpoint/2010/main" val="222036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212" y="808075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如此為主做見證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One little word for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O, speak, or sing or pray!</a:t>
            </a:r>
          </a:p>
        </p:txBody>
      </p:sp>
    </p:spTree>
    <p:extLst>
      <p:ext uri="{BB962C8B-B14F-4D97-AF65-F5344CB8AC3E}">
        <p14:creationId xmlns:p14="http://schemas.microsoft.com/office/powerpoint/2010/main" val="571083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8221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來為着主做見證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ui-tioh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使人罪惡赦清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Ho lang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-ok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sia-chheng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Now just a word for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You feel your sins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forgiv’n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173679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612" y="5794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纔會每日愈進步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tak-jit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chin- po,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至終可上天庭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Kau be 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Thian-teng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by His grace are striving,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reach a home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594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2972" y="265815"/>
            <a:ext cx="8915400" cy="63263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來為着主做見證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ui-tioh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會助咱行天路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Now just a word for Jesus, 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‘Twill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help us on our way!</a:t>
            </a:r>
          </a:p>
        </p:txBody>
      </p:sp>
    </p:spTree>
    <p:extLst>
      <p:ext uri="{BB962C8B-B14F-4D97-AF65-F5344CB8AC3E}">
        <p14:creationId xmlns:p14="http://schemas.microsoft.com/office/powerpoint/2010/main" val="481372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372" y="5185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如此為主做見證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So.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One little word for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O, speak, or sing or pray!</a:t>
            </a:r>
          </a:p>
        </p:txBody>
      </p:sp>
    </p:spTree>
    <p:extLst>
      <p:ext uri="{BB962C8B-B14F-4D97-AF65-F5344CB8AC3E}">
        <p14:creationId xmlns:p14="http://schemas.microsoft.com/office/powerpoint/2010/main" val="239668388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882</TotalTime>
  <Words>894</Words>
  <Application>Microsoft Office PowerPoint</Application>
  <PresentationFormat>Widescreen</PresentationFormat>
  <Paragraphs>146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DFKai-SB</vt:lpstr>
      <vt:lpstr>Arial</vt:lpstr>
      <vt:lpstr>Candara</vt:lpstr>
      <vt:lpstr>Century Gothic</vt:lpstr>
      <vt:lpstr>Wingdings 3</vt:lpstr>
      <vt:lpstr>Wisp</vt:lpstr>
      <vt:lpstr>來為着主做見證 O, Just a Word for Jesus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104</cp:revision>
  <dcterms:created xsi:type="dcterms:W3CDTF">2020-01-10T06:25:13Z</dcterms:created>
  <dcterms:modified xsi:type="dcterms:W3CDTF">2021-02-24T06:45:32Z</dcterms:modified>
</cp:coreProperties>
</file>